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3B26A-3C05-416F-93C5-7AABF1C2363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5BA2B-0E09-446F-AE35-2CAE53D3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2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DD5E-1A0A-4698-8E4D-4B7A6E6A7F5B}" type="datetime1">
              <a:rPr lang="ru-RU" smtClean="0"/>
              <a:t>20.09.2016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35F2-0B35-458C-8735-E3B79AB407CF}" type="datetime1">
              <a:rPr lang="ru-RU" smtClean="0"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44B7-E197-49CA-9AB2-81824315C953}" type="datetime1">
              <a:rPr lang="ru-RU" smtClean="0"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624B-F2FA-4E5C-A7FE-2B762EB6B67B}" type="datetime1">
              <a:rPr lang="ru-RU" smtClean="0"/>
              <a:t>20.09.2016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000-9093-4FA3-95D0-23428F254D44}" type="datetime1">
              <a:rPr lang="ru-RU" smtClean="0"/>
              <a:t>20.09.2016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7C4C-5E2B-4804-A3AA-C7F592C2874A}" type="datetime1">
              <a:rPr lang="ru-RU" smtClean="0"/>
              <a:t>20.09.2016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C414-A6B9-46EF-9DA3-E9B06204CDA8}" type="datetime1">
              <a:rPr lang="ru-RU" smtClean="0"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08DA-8B5D-4416-AB17-E43BE4E389C4}" type="datetime1">
              <a:rPr lang="ru-RU" smtClean="0"/>
              <a:t>20.09.2016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D230-8CE2-4667-AA2A-A9B8AE5D4CC2}" type="datetime1">
              <a:rPr lang="ru-RU" smtClean="0"/>
              <a:t>20.09.2016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610F-A926-40AD-92F9-176C61AEAD13}" type="datetime1">
              <a:rPr lang="ru-RU" smtClean="0"/>
              <a:t>20.09.2016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08C2-A59F-4949-ABDC-2BA16BEBACA9}" type="datetime1">
              <a:rPr lang="ru-RU" smtClean="0"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5550A8-C13F-4F8A-AC97-25FABCF24C7F}" type="datetime1">
              <a:rPr lang="ru-RU" smtClean="0"/>
              <a:t>20.09.2016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7A86F8-106F-47E9-8558-F68F02CB1A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8884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ЕКОЛОГІЧНА ЕКСПЕРТИЗА НАСІННЄВИХ ТЕХНОЛОГІЙ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612" y="450912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генетики, селекції рослин та біотехнології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7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9928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Рекомендована література:</a:t>
            </a: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Андрейцев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 I.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Екологiчне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право / В. І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Андрейцев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К.: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Вентурi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1996. – 207 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Позаченюк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 А.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Экологическая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экспертиза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природно-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хозяйственные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Е. А.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Позаченюк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Симферополь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2003. – 473 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Агроекологія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посібник / О. Ф. Смаглій, А. Т.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Кардашов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П. В.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Литвак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ін. — К.: Вища освіта, 2006. — 671 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Агроекологія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Посібник / А. М. Фесенко, О. В. Солошенко, Н. Ю. Гаврилович, Л. С. Осипова, В. В. Безпалько, С. І. Кочетова; за ред. О. В. Солошенка, А. М. Фесенко. – Харків, 2013. – 291 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uk-UA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Медведев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 В.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почв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Украины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В. В.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Медведев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Харьков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КП «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Городская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типография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2012. – 536 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uk-UA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Шикула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К. Охорона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грунтів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Посібник / М. К.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Шикула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О. Ф.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Гнатен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ко, П. Р. Петренко, М. В.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Капшик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К.: Т-во «Знання». – 2001. – 536 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Тунік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 М., Природоохоронне інспектування: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Посібник / Т. М. Тунік, Т. М.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Плисенко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Кіровоград, 2007. − 250 с. 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Екологічне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інспектування:</a:t>
            </a:r>
            <a:r>
              <a:rPr lang="uk-UA" sz="1600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Підручник / М. О. Клименко, А. М. 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Прищепа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Л. М. Стецюк та ін. – Херсон: </a:t>
            </a:r>
            <a:r>
              <a:rPr lang="uk-UA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Олді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-плюс, 2015. – 400 с.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України «Про охорону навколишнього природного середовища»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Положення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Державну екологічну інспекцію в областях, містах Києві та Севастополі. Затверджено наказом Міністерства охорони навколишнього природного середовища України від 19.12.2006 р. № 548. 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14001"/>
            <a:ext cx="3352800" cy="288925"/>
          </a:xfrm>
        </p:spPr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 мета викладання дисципліни ―</a:t>
            </a:r>
          </a:p>
          <a:p>
            <a:pPr algn="just"/>
            <a:endParaRPr lang="uk-UA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знань, умінь і навичок щодо виконання професійних науково-дослідних, контрольно-експертних, еколого-просвітницьких, управлінських завдань з раціонального використання природних ресурсів об’єктами сільськогосподарського виробництва, запобігання забрудненню навколишнього середовища в процесі використання насінницьких технологій, упровадження систем екологічного менеджменту, запобігання надзвичайних ситуацій природного характеру, розробки перспективних і поточних планів і програм з охорони навколишнього середовища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6624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Завданням вивчення дисципліни «Екологічна експертиза насіннєвих технологій» є</a:t>
            </a:r>
          </a:p>
          <a:p>
            <a:endParaRPr lang="uk-U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набуття знань, вмінь і навичок здійснення екологічного контролю, моніторингу, паспортизації та інспектування в процесі використання різних насінницьких технологій; розробки перспективних і поточних планів і програм з охорони навколишнього середовища і екологічної безпеки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2981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результаті вивчення навчальної дисципліни студент повинен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знати: </a:t>
            </a:r>
            <a:endParaRPr lang="uk-UA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 проведення агроекологічного 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снови екологічної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експертизи в сільськогосподарському 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виробництві;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собливості паспортизації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і підприємств; </a:t>
            </a:r>
            <a:endParaRPr lang="uk-UA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 екологічної оцінки агробіоценозів та екологічні проблеми 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агросфери;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теоретичні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формування екологічно безпечних </a:t>
            </a:r>
            <a:r>
              <a:rPr lang="uk-UA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агроландшафтів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асоби</a:t>
            </a: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 стійкості та стабільності </a:t>
            </a:r>
            <a:r>
              <a:rPr lang="uk-UA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агроекосистем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k-UA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способи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землекористування в галузях сільськогосподарського виробництва; </a:t>
            </a:r>
            <a:endParaRPr lang="uk-UA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процедуру 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проведення екологічного інспектування об’єктів довкілля.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24744"/>
            <a:ext cx="63367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70C0"/>
                </a:solidFill>
              </a:rPr>
              <a:t>в</a:t>
            </a:r>
            <a:r>
              <a:rPr lang="uk-UA" sz="2400" dirty="0" smtClean="0">
                <a:solidFill>
                  <a:srgbClr val="0070C0"/>
                </a:solidFill>
              </a:rPr>
              <a:t>міти: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</a:rPr>
              <a:t>здійснювати </a:t>
            </a:r>
            <a:r>
              <a:rPr lang="uk-UA" sz="2000" dirty="0">
                <a:solidFill>
                  <a:srgbClr val="0070C0"/>
                </a:solidFill>
              </a:rPr>
              <a:t>екологічний контроль за діяльністю, пов’язаною з використанням пестицидів та </a:t>
            </a:r>
            <a:r>
              <a:rPr lang="uk-UA" sz="2000" dirty="0" smtClean="0">
                <a:solidFill>
                  <a:srgbClr val="0070C0"/>
                </a:solidFill>
              </a:rPr>
              <a:t>агрохімікатів;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</a:rPr>
              <a:t>проводити </a:t>
            </a:r>
            <a:r>
              <a:rPr lang="uk-UA" sz="2000" dirty="0">
                <a:solidFill>
                  <a:srgbClr val="0070C0"/>
                </a:solidFill>
              </a:rPr>
              <a:t>агроекологічний моніторинг земель сільськогосподарського </a:t>
            </a:r>
            <a:r>
              <a:rPr lang="uk-UA" sz="2000" dirty="0" smtClean="0">
                <a:solidFill>
                  <a:srgbClr val="0070C0"/>
                </a:solidFill>
              </a:rPr>
              <a:t>призначення та </a:t>
            </a:r>
            <a:r>
              <a:rPr lang="uk-UA" sz="2000" dirty="0">
                <a:solidFill>
                  <a:srgbClr val="0070C0"/>
                </a:solidFill>
              </a:rPr>
              <a:t>екологічну паспортизацію територій і підприємств відповідно до діючого законодавства та нормативно-правових положень та інструкцій; </a:t>
            </a:r>
            <a:endParaRPr lang="uk-UA" sz="2000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</a:rPr>
              <a:t>передбачати </a:t>
            </a:r>
            <a:r>
              <a:rPr lang="uk-UA" sz="2000" dirty="0">
                <a:solidFill>
                  <a:srgbClr val="0070C0"/>
                </a:solidFill>
              </a:rPr>
              <a:t>екологічні проблеми територій агросфери та сільськогосподарських підприємств; </a:t>
            </a:r>
            <a:endParaRPr lang="uk-UA" sz="2000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</a:rPr>
              <a:t>розробляти </a:t>
            </a:r>
            <a:r>
              <a:rPr lang="uk-UA" sz="2000" dirty="0" err="1">
                <a:solidFill>
                  <a:srgbClr val="0070C0"/>
                </a:solidFill>
              </a:rPr>
              <a:t>екобезпечні</a:t>
            </a:r>
            <a:r>
              <a:rPr lang="uk-UA" sz="2000" dirty="0">
                <a:solidFill>
                  <a:srgbClr val="0070C0"/>
                </a:solidFill>
              </a:rPr>
              <a:t>, енергоощадні технології виробництва та переробки продукції АПК.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96752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uk-UA" alt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Вивчення дисципліни «Екологічна експертиза </a:t>
            </a:r>
            <a:r>
              <a:rPr lang="uk-UA" alt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насіннєвих технологій</a:t>
            </a:r>
            <a:r>
              <a:rPr lang="uk-UA" alt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потребує від студентів певних знань з насінництва, насіннєзнавства, агроекології, </a:t>
            </a:r>
            <a:r>
              <a:rPr lang="uk-UA" altLang="ru-RU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фітофармакології</a:t>
            </a:r>
            <a:r>
              <a:rPr lang="uk-UA" alt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агрохімії, мікробіології, землеробства, правознавства тощо.</a:t>
            </a:r>
          </a:p>
          <a:p>
            <a:pPr indent="536575" algn="just"/>
            <a:endParaRPr lang="uk-UA" alt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uk-UA" alt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свою чергу ця навчальна дисципліна є основою для підготовки висококваліфікованих спеціалістів в галузі насінництва та насіннєзнавства.</a:t>
            </a:r>
            <a:endParaRPr lang="ru-RU" alt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 навчальної дисципліни</a:t>
            </a:r>
          </a:p>
          <a:p>
            <a:pPr algn="just"/>
            <a:r>
              <a:rPr lang="uk-UA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Екологічна експертиза сільськогосподарського виробництва.</a:t>
            </a:r>
            <a:endParaRPr lang="ru-RU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Змістовий модуль 1. Екологічна експертиза насіннєвих технологій.</a:t>
            </a:r>
            <a:endParaRPr lang="ru-RU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Екологічна експертиза та проблеми її організації.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Стан земельних ресурсів України та їх збалансоване використання</a:t>
            </a:r>
            <a:r>
              <a:rPr lang="uk-U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Агроекологічний моніторинг та проектна документація.</a:t>
            </a:r>
            <a:endParaRPr lang="ru-RU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Змістовий модуль 2. Організація проведення агроекологічного моніторингу та проектної документації насіннєвих технологій.</a:t>
            </a:r>
            <a:endParaRPr lang="ru-RU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Агроекологічний моніторинг насіннєвих технологій.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Організація проведення державної екологічної експертизи та проектної документації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Екологічне інспектування.</a:t>
            </a:r>
            <a:endParaRPr lang="ru-RU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Змістовий модуль 3. Організація екологічного інспектування насіннєвих технологій.</a:t>
            </a:r>
            <a:endParaRPr lang="ru-RU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Мета та порядок проведення екологічного інспектування.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Здійснення екологічного інспектування за використанням водних ресурсів.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Здійснення екологічного інспектування за охороною земельних ресурсів.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Громадський природоохоронний контроль.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Kaf_Harch__La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764704"/>
            <a:ext cx="6427787" cy="48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602128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Лабораторія агроекологічного моніторингу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362220805monito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6247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587727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 стану земельних ресурсів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86F8-106F-47E9-8558-F68F02CB1A74}" type="slidenum">
              <a:rPr lang="ru-RU" smtClean="0"/>
              <a:t>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455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2016-09-20T09:42:41Z</dcterms:created>
  <dcterms:modified xsi:type="dcterms:W3CDTF">2016-09-20T11:34:31Z</dcterms:modified>
</cp:coreProperties>
</file>